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68" r:id="rId12"/>
    <p:sldId id="267" r:id="rId13"/>
    <p:sldId id="269" r:id="rId14"/>
    <p:sldId id="270" r:id="rId15"/>
    <p:sldId id="318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434C86"/>
    <a:srgbClr val="CBDCFF"/>
    <a:srgbClr val="C27528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067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515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860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1983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83</cp:revision>
  <dcterms:created xsi:type="dcterms:W3CDTF">2025-09-11T15:54:50Z</dcterms:created>
  <dcterms:modified xsi:type="dcterms:W3CDTF">2026-04-21T21:43:44Z</dcterms:modified>
</cp:coreProperties>
</file>